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C7DE"/>
    <a:srgbClr val="30C1DB"/>
    <a:srgbClr val="30C3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4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9" d="100"/>
          <a:sy n="39" d="100"/>
        </p:scale>
        <p:origin x="1998" y="-19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F1326-BF29-464C-BC3E-2ED926DB872B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42DC7-C0A9-4E5D-92B5-46764EDC204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401" y="8141515"/>
            <a:ext cx="6464401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537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9BE68-9D6C-42BB-A803-F2A815801611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E13CA-210C-42A3-B5AC-7CE6B2803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1065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E57B-ACE3-45C6-AC68-F2B8694EC5FB}" type="datetime1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3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F282F-A734-444E-B1E8-931B08A3C9F2}" type="datetime1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5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F1C2D-5B09-4119-AC77-C348D1AB33BA}" type="datetime1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8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148A-37CC-4CD8-89FE-A85DDAFC8446}" type="datetime1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47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-1030983"/>
            <a:ext cx="10515600" cy="2852737"/>
          </a:xfrm>
        </p:spPr>
        <p:txBody>
          <a:bodyPr anchor="b"/>
          <a:lstStyle>
            <a:lvl1pPr>
              <a:defRPr sz="6000" b="1" baseline="0">
                <a:solidFill>
                  <a:srgbClr val="46C7DE"/>
                </a:solidFill>
                <a:latin typeface="+mn-lt"/>
              </a:defRPr>
            </a:lvl1pPr>
          </a:lstStyle>
          <a:p>
            <a:r>
              <a:rPr lang="ro-RO" dirty="0" smtClean="0"/>
              <a:t>Main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5040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Sed</a:t>
            </a:r>
            <a:r>
              <a:rPr lang="en-US" dirty="0" smtClean="0"/>
              <a:t> vitae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in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pharetra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5143500"/>
            <a:ext cx="12192000" cy="17144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1" y="5410200"/>
            <a:ext cx="8201709" cy="1160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65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89E-8DF6-4AFB-B937-9B8CE308FE68}" type="datetime1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8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A05C-A2FC-414A-8521-8A7867ABC880}" type="datetime1">
              <a:rPr lang="en-US" smtClean="0"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3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2807-62F5-4E19-8187-35A8441F376C}" type="datetime1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64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FC92E-DEC1-4C2A-B286-484065145153}" type="datetime1">
              <a:rPr lang="en-US" smtClean="0"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22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9A1B6-E5FA-4C07-9034-5E767DDACE8F}" type="datetime1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1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2C8D-71E9-4C5E-9C84-FBDAE84654ED}" type="datetime1">
              <a:rPr lang="en-US" smtClean="0"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82C39-DA5D-4DD5-B606-AADF3920230E}" type="datetime1">
              <a:rPr lang="en-US" smtClean="0"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56CA4-FE98-49AC-BC0C-F76F0CD4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1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2"/>
            <a:ext cx="12192717" cy="685759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3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9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Daniaerys</dc:creator>
  <cp:lastModifiedBy>Daniaerys</cp:lastModifiedBy>
  <cp:revision>6</cp:revision>
  <dcterms:created xsi:type="dcterms:W3CDTF">2016-10-03T09:42:42Z</dcterms:created>
  <dcterms:modified xsi:type="dcterms:W3CDTF">2016-10-03T10:33:43Z</dcterms:modified>
</cp:coreProperties>
</file>